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6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yp-tech.wikispaces.com/Design+Brie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60635"/>
            <a:ext cx="12192000" cy="517064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GRADE - 10</a:t>
            </a: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PROJECT -1</a:t>
            </a:r>
          </a:p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How can business apply modern techniques to organize their information?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615789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Scientific and technical innovation</a:t>
            </a:r>
          </a:p>
        </p:txBody>
      </p:sp>
    </p:spTree>
    <p:extLst>
      <p:ext uri="{BB962C8B-B14F-4D97-AF65-F5344CB8AC3E}">
        <p14:creationId xmlns:p14="http://schemas.microsoft.com/office/powerpoint/2010/main" xmlns="" val="8511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001" y="120763"/>
            <a:ext cx="11696700" cy="317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25"/>
              </a:lnSpc>
            </a:pPr>
            <a:r>
              <a:rPr lang="en-US" sz="2800" b="1" u="sng" dirty="0" smtClean="0">
                <a:solidFill>
                  <a:srgbClr val="0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Inquiring &amp; Analyzing SECTION: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254000" y="1350067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Identify the Problem.</a:t>
            </a: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sz="2800" dirty="0"/>
          </a:p>
        </p:txBody>
      </p:sp>
      <p:pic>
        <p:nvPicPr>
          <p:cNvPr id="1028" name="Picture 4" descr="http://static-p1.photoxpress.com/jpg/00/06/04/96/400_F_6049606_C0KnFJtoXafTMw6XPAaA93nl05cUv10y_PXP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229">
            <a:off x="9723535" y="1474097"/>
            <a:ext cx="1915516" cy="229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1960448"/>
            <a:ext cx="90354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1. Examine the problem in terms of </a:t>
            </a:r>
            <a:r>
              <a:rPr lang="en-US" sz="3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GC. </a:t>
            </a:r>
            <a:r>
              <a:rPr lang="en-US" sz="3200" b="1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By demonstrating your understanding of how the </a:t>
            </a:r>
            <a:r>
              <a:rPr lang="en-US" sz="3200" b="1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GC </a:t>
            </a:r>
            <a:r>
              <a:rPr lang="en-US" sz="3200" b="1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relates to the design problem.</a:t>
            </a: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n-GB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381000" y="3612902"/>
            <a:ext cx="115697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en-US" sz="3600" dirty="0" smtClean="0"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How do you think business can modernize their data/info handling? </a:t>
            </a:r>
          </a:p>
          <a:p>
            <a:r>
              <a:rPr lang="en-US" sz="36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3. Do a quick survey/interview -the store person as to how this kind of an application is handled within school  to get a better idea.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51" y="627534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Scientific and technical innovation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478453"/>
            <a:ext cx="117983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solidFill>
                  <a:srgbClr val="FF0000"/>
                </a:solidFill>
              </a:rPr>
              <a:t>Learning Question: Is it necessary to analyse and study the ways how a business can be modernized digitally?</a:t>
            </a:r>
            <a:endParaRPr lang="en-GB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93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237.photobucket.com/albums/ff263/dharma-putra/HowtoAnalyzeIncomeStatement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07873">
            <a:off x="10089359" y="4619258"/>
            <a:ext cx="2850514" cy="231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600" y="114300"/>
            <a:ext cx="11518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/>
              <a:t>Read the scenario as given in your booklet and explain what you are being asked to do and how you are going to respond to the request?</a:t>
            </a:r>
          </a:p>
          <a:p>
            <a:endParaRPr lang="en-GB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6797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Scientific and technical innovation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843408"/>
            <a:ext cx="118663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Accord Heavy SF" pitchFamily="34" charset="0"/>
              </a:rPr>
              <a:t>Analyze Existing products-   EG – </a:t>
            </a:r>
            <a:r>
              <a:rPr lang="en-GB" sz="4000" dirty="0" smtClean="0">
                <a:solidFill>
                  <a:schemeClr val="accent2">
                    <a:lumMod val="75000"/>
                  </a:schemeClr>
                </a:solidFill>
                <a:latin typeface="Accord Heavy SF" pitchFamily="34" charset="0"/>
              </a:rPr>
              <a:t>School database, Hotel Reservation Database, Flight Reservation Database etc.    </a:t>
            </a:r>
            <a:endParaRPr lang="en-US" sz="4000" dirty="0">
              <a:solidFill>
                <a:schemeClr val="accent2">
                  <a:lumMod val="75000"/>
                </a:schemeClr>
              </a:solidFill>
              <a:latin typeface="Accord Heavy S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43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1897"/>
          <a:ext cx="12192000" cy="682610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38400"/>
                <a:gridCol w="2438400"/>
                <a:gridCol w="2438400"/>
                <a:gridCol w="2438400"/>
                <a:gridCol w="2438400"/>
              </a:tblGrid>
              <a:tr h="1500517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What Will I research on?</a:t>
                      </a:r>
                      <a:endParaRPr lang="en-GB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How will I gather information in the beginning? (Primary Research)</a:t>
                      </a:r>
                      <a:endParaRPr lang="en-GB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How will I gather more information?</a:t>
                      </a:r>
                    </a:p>
                    <a:p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(Secondary Research)</a:t>
                      </a:r>
                      <a:endParaRPr lang="en-GB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Why will I need to research this information? </a:t>
                      </a:r>
                      <a:endParaRPr lang="en-GB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When will I gather all this information?</a:t>
                      </a:r>
                      <a:endParaRPr lang="en-GB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662793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Database and its use for school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stationery supply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Chat with peers, friends, family members, teachers etc.</a:t>
                      </a:r>
                    </a:p>
                    <a:p>
                      <a:endParaRPr lang="en-GB" b="1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Add more…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Internet, Books, Surveys, Questionnaires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This will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give me the perspective to personalize the product I want to create and include specific information required for my targeted audience.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662793">
                <a:tc>
                  <a:txBody>
                    <a:bodyPr/>
                    <a:lstStyle/>
                    <a:p>
                      <a:endParaRPr lang="en-GB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Visiting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the place personally, 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additional interviews</a:t>
                      </a:r>
                      <a:endParaRPr lang="en-GB" b="1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en-GB" b="1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Add more…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Gather necessary information through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Internet, Newspapers articles, Magazines, etc.</a:t>
                      </a:r>
                    </a:p>
                    <a:p>
                      <a:endParaRPr lang="en-GB" b="1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Add more….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 All information that help me personalise the product will direct me to produce a good product.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Mention the date and day when you collect information.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1145" y="820978"/>
            <a:ext cx="118491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US" sz="44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Write a</a:t>
            </a:r>
            <a:r>
              <a:rPr lang="en-US" sz="44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 Design Brief</a:t>
            </a:r>
            <a:r>
              <a:rPr lang="en-US" sz="4400" b="1" u="sng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.</a:t>
            </a:r>
            <a:endParaRPr lang="en-US" sz="4400" b="1" u="sng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400" b="1" u="sng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400" b="1" u="sng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4400" b="1" u="sng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The Design Brief is a short statement of </a:t>
            </a: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what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you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are going to make, </a:t>
            </a: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why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 you are going to make it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for </a:t>
            </a: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whom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you are making it for. It should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be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GB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</a:t>
            </a: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an open ended statement (120- 150 words at </a:t>
            </a:r>
          </a:p>
          <a:p>
            <a:pPr>
              <a:lnSpc>
                <a:spcPts val="1425"/>
              </a:lnSpc>
            </a:pPr>
            <a:endParaRPr lang="en-US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ts val="1425"/>
              </a:lnSpc>
            </a:pP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least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36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encrypted-tbn3.gstatic.com/images?q=tbn:ANd9GcSP5yVrMpRYhai9SA9IgO5qNNiYeikedaYFutVVM57NdEHCybS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45874" y="4949394"/>
            <a:ext cx="2146126" cy="190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FF00"/>
                </a:solidFill>
              </a:rPr>
              <a:t>GLOBAL CONTEXT: Scientific and technical innovation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01425" y="3920647"/>
            <a:ext cx="237994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4000" dirty="0" smtClean="0"/>
              <a:t>150 -200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58851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00" y="215900"/>
            <a:ext cx="11658600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u="sng" dirty="0" smtClean="0">
                <a:solidFill>
                  <a:srgbClr val="FF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STRUCTURE TO BE FOLLOWED IN YOUR </a:t>
            </a:r>
            <a:r>
              <a:rPr lang="en-GB" sz="3600" b="1" u="sng" dirty="0" smtClean="0">
                <a:solidFill>
                  <a:srgbClr val="FF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DOCUMENT</a:t>
            </a:r>
            <a:r>
              <a:rPr lang="en-GB" sz="4000" b="1" u="sng" dirty="0" smtClean="0">
                <a:solidFill>
                  <a:schemeClr val="accent2">
                    <a:lumMod val="75000"/>
                  </a:schemeClr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:( 4-6 pages)</a:t>
            </a:r>
            <a:endParaRPr lang="en-GB" sz="3600" b="1" u="sng" dirty="0" smtClean="0">
              <a:solidFill>
                <a:schemeClr val="accent2">
                  <a:lumMod val="75000"/>
                </a:schemeClr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endParaRPr lang="en-GB" sz="3600" b="1" dirty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Title of the page – Inquiring  &amp; Analysing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Global context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Problem Identified: (about a </a:t>
            </a: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paragraph or more)</a:t>
            </a:r>
            <a:endParaRPr lang="en-GB" sz="4000" b="1" dirty="0" smtClean="0">
              <a:latin typeface="Bookman Old Style" panose="02050604050505020204" pitchFamily="18" charset="0"/>
              <a:cs typeface="David" panose="020E0502060401010101" pitchFamily="34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Scenario/Design brief/Solution: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Research on the topic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Conclusion(Summary)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4000" b="1" dirty="0" smtClean="0">
                <a:latin typeface="Bookman Old Style" panose="02050604050505020204" pitchFamily="18" charset="0"/>
                <a:cs typeface="David" panose="020E0502060401010101" pitchFamily="34" charset="-79"/>
              </a:rPr>
              <a:t>Resources used to find info.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3600" b="1" dirty="0" smtClean="0">
              <a:latin typeface="David" panose="020E0502060401010101" pitchFamily="34" charset="-79"/>
              <a:cs typeface="David" panose="020E0502060401010101" pitchFamily="34" charset="-79"/>
            </a:endParaRPr>
          </a:p>
          <a:p>
            <a:r>
              <a:rPr lang="en-GB" sz="3600" b="1" dirty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GB" sz="3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               </a:t>
            </a:r>
          </a:p>
          <a:p>
            <a:r>
              <a:rPr lang="en-GB" sz="3600" b="1" dirty="0"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r>
              <a:rPr lang="en-GB" sz="3600" b="1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               </a:t>
            </a:r>
            <a:endParaRPr lang="en-GB" sz="3600" b="1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7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616" y="0"/>
            <a:ext cx="12201615" cy="686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1431</TotalTime>
  <Words>392</Words>
  <Application>Microsoft Office PowerPoint</Application>
  <PresentationFormat>Custom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NICHOLAS</dc:creator>
  <cp:lastModifiedBy>mnicholas</cp:lastModifiedBy>
  <cp:revision>29</cp:revision>
  <dcterms:created xsi:type="dcterms:W3CDTF">2013-11-10T06:04:09Z</dcterms:created>
  <dcterms:modified xsi:type="dcterms:W3CDTF">2015-09-16T11:29:05Z</dcterms:modified>
</cp:coreProperties>
</file>